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83" r:id="rId3"/>
    <p:sldId id="259" r:id="rId4"/>
    <p:sldId id="257" r:id="rId5"/>
    <p:sldId id="282" r:id="rId6"/>
    <p:sldId id="258" r:id="rId7"/>
    <p:sldId id="260" r:id="rId8"/>
    <p:sldId id="261" r:id="rId9"/>
    <p:sldId id="277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8" r:id="rId26"/>
    <p:sldId id="279" r:id="rId27"/>
    <p:sldId id="280" r:id="rId28"/>
    <p:sldId id="281" r:id="rId29"/>
    <p:sldId id="284" r:id="rId30"/>
    <p:sldId id="285" r:id="rId3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CC2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CAA01-671C-4B7E-872A-1AD76FB13E70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B743C-6F99-4A08-92F1-39785008C8E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29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B743C-6F99-4A08-92F1-39785008C8EC}" type="slidenum">
              <a:rPr lang="it-IT" smtClean="0"/>
              <a:pPr/>
              <a:t>30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5" name="Sottotito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1" name="Segnaposto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immagin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Segnaposto tito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1" name="Segnaposto tes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7" name="Segnaposto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C5D7AA1-D828-4D82-BA67-717FB73CDC8C}" type="datetimeFigureOut">
              <a:rPr lang="it-IT" smtClean="0"/>
              <a:pPr/>
              <a:t>04/07/2025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FABD330-7530-4412-81B6-32B9D73719F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071934" y="533400"/>
            <a:ext cx="5105400" cy="2868168"/>
          </a:xfrm>
        </p:spPr>
        <p:txBody>
          <a:bodyPr/>
          <a:lstStyle/>
          <a:p>
            <a:pPr algn="ctr"/>
            <a:r>
              <a:rPr lang="it-IT" dirty="0" smtClean="0"/>
              <a:t>ANGELI SCONOSCIUTI</a:t>
            </a:r>
            <a:br>
              <a:rPr lang="it-IT" dirty="0" smtClean="0"/>
            </a:br>
            <a:r>
              <a:rPr lang="it-IT" dirty="0" smtClean="0"/>
              <a:t>ASSOCIAZIONE SENZA SCOPO </a:t>
            </a:r>
            <a:r>
              <a:rPr lang="it-IT" dirty="0" err="1" smtClean="0"/>
              <a:t>DI</a:t>
            </a:r>
            <a:r>
              <a:rPr lang="it-IT" dirty="0" smtClean="0"/>
              <a:t> LUCRO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29058" y="4185140"/>
            <a:ext cx="5114778" cy="1101248"/>
          </a:xfrm>
        </p:spPr>
        <p:txBody>
          <a:bodyPr>
            <a:normAutofit/>
          </a:bodyPr>
          <a:lstStyle/>
          <a:p>
            <a:pPr algn="ctr"/>
            <a:r>
              <a:rPr lang="it-IT" sz="2800" dirty="0" err="1" smtClean="0">
                <a:solidFill>
                  <a:schemeClr val="accent4">
                    <a:lumMod val="75000"/>
                  </a:schemeClr>
                </a:solidFill>
              </a:rPr>
              <a:t>DOTT.SSA</a:t>
            </a:r>
            <a:r>
              <a:rPr lang="it-IT" sz="2800" dirty="0" smtClean="0">
                <a:solidFill>
                  <a:schemeClr val="accent4">
                    <a:lumMod val="75000"/>
                  </a:schemeClr>
                </a:solidFill>
              </a:rPr>
              <a:t> GIOVANNA DURANTE</a:t>
            </a:r>
          </a:p>
          <a:p>
            <a:pPr algn="ctr"/>
            <a:r>
              <a:rPr lang="it-IT" sz="2800" dirty="0" smtClean="0">
                <a:solidFill>
                  <a:schemeClr val="accent4">
                    <a:lumMod val="75000"/>
                  </a:schemeClr>
                </a:solidFill>
              </a:rPr>
              <a:t>REFERENTE DEL PIEMONTE</a:t>
            </a:r>
            <a:endParaRPr lang="it-IT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3554" name="Picture 2" descr="Potrebbe essere un contenuto grafico raffigurante ‎1 persona e ‎il seguente testo &quot;‎ŠCONOSCIUT ASSOCIAZIONE SENZA SCOPOD LUCRO PREVENZIONE E SICUREZZA PER FERMARE LE STRAGI STRADALI 2e IBAN IT042083225930000821773 NENA VITA REGLE NON ESISTE IN. TASTO BESET אסא HIOLARE CON LEN gafundra GAME OVER รมชิพสู์เสิตส้ P PayPal INNOSTROIMNPELNO IN. NOSTRO IMPEGNO !.. VOSTTO AINTO POSSONO DAVVERO FARE AA DIFFERENZA OIRE TREMINA DESESSI OGNI ANNO SURAE NOSTRE STRADE cellulare segreteria- 351 515 6922 mail mail-volontariato.oggi@gmail.com‎&quot;‎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3857652" cy="56251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4514" name="Picture 2" descr="C:\Users\Admin\Downloads\Dip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14620"/>
            <a:ext cx="8201407" cy="3643338"/>
          </a:xfrm>
          <a:prstGeom prst="rect">
            <a:avLst/>
          </a:prstGeom>
          <a:noFill/>
        </p:spPr>
      </p:pic>
      <p:pic>
        <p:nvPicPr>
          <p:cNvPr id="64516" name="Picture 4" descr="C:\Users\Admin\Downloads\494374547_3586467271658627_2922379581846329954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2801947" cy="28019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\Desktop\MOTO INCONTRO\d4d34c4f-2282-46c3-9d63-d3b7fe9fbeb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4291934" cy="6145178"/>
          </a:xfrm>
          <a:prstGeom prst="rect">
            <a:avLst/>
          </a:prstGeom>
          <a:noFill/>
        </p:spPr>
      </p:pic>
      <p:pic>
        <p:nvPicPr>
          <p:cNvPr id="16392" name="Picture 8" descr="C:\Users\Admin\Desktop\MOTO INCONTRO\e85d4dbb-cdab-408a-9f7f-5b759dcce9d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792697"/>
            <a:ext cx="3170116" cy="1993889"/>
          </a:xfrm>
          <a:prstGeom prst="rect">
            <a:avLst/>
          </a:prstGeom>
          <a:noFill/>
        </p:spPr>
      </p:pic>
      <p:pic>
        <p:nvPicPr>
          <p:cNvPr id="49154" name="Picture 2" descr="C:\Users\Admin\Desktop\MOTO INCONTRO\5d60e47f-e571-4c70-b8df-f7d9cca94a87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5731" y="1571612"/>
            <a:ext cx="1936731" cy="1855496"/>
          </a:xfrm>
          <a:prstGeom prst="rect">
            <a:avLst/>
          </a:prstGeom>
          <a:noFill/>
        </p:spPr>
      </p:pic>
      <p:pic>
        <p:nvPicPr>
          <p:cNvPr id="49156" name="Picture 4" descr="C:\Users\Admin\Desktop\MOTO INCONTRO\88bc28c4-a00f-4d8e-af61-ceff33079d30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85728"/>
            <a:ext cx="1694132" cy="1658904"/>
          </a:xfrm>
          <a:prstGeom prst="rect">
            <a:avLst/>
          </a:prstGeom>
          <a:noFill/>
        </p:spPr>
      </p:pic>
      <p:sp>
        <p:nvSpPr>
          <p:cNvPr id="53250" name="AutoShape 2" descr="blob:https://web.whatsapp.com/9021a78a-3f26-409d-9f8d-de0d12b270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3252" name="AutoShape 4" descr="blob:https://web.whatsapp.com/9021a78a-3f26-409d-9f8d-de0d12b270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3254" name="AutoShape 6" descr="blob:https://web.whatsapp.com/9021a78a-3f26-409d-9f8d-de0d12b270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3256" name="Picture 8" descr="C:\Users\Admin\Desktop\MOTO INCONTRO\9021a78a-3f26-409d-9f8d-de0d12b27034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07181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MOTO INCONTRO\951aee42-adf6-49af-8f08-e8c56c70923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881" y="3071810"/>
            <a:ext cx="8832119" cy="312579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857224" y="500042"/>
            <a:ext cx="6572296" cy="1857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 smtClean="0"/>
              <a:t>Questi 4 libri scritti dal nostro  FRANCESCO CARE’ sono in vendita, offerta libera, minimo 5€</a:t>
            </a:r>
          </a:p>
          <a:p>
            <a:pPr algn="ctr"/>
            <a:r>
              <a:rPr lang="it-IT" sz="2800" dirty="0" smtClean="0"/>
              <a:t>IL RICAVATO VERRA DEVOLUTO </a:t>
            </a:r>
            <a:r>
              <a:rPr lang="it-IT" sz="2800" dirty="0" err="1" smtClean="0"/>
              <a:t>A…</a:t>
            </a:r>
            <a:endParaRPr lang="it-IT" sz="2800" dirty="0"/>
          </a:p>
        </p:txBody>
      </p:sp>
      <p:sp>
        <p:nvSpPr>
          <p:cNvPr id="1028" name="AutoShape 4" descr="blob:https://web.whatsapp.com/aea568c3-a38b-4eee-97cb-3411a89b37c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MOTO INCONTRO\496880518_1251854716946314_87778939990709280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12824"/>
            <a:ext cx="6572216" cy="5797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Admin\Desktop\MOTO INCONTRO\aea568c3-a38b-4eee-97cb-3411a89b37c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71414"/>
            <a:ext cx="5105970" cy="4429132"/>
          </a:xfrm>
          <a:prstGeom prst="rect">
            <a:avLst/>
          </a:prstGeom>
          <a:noFill/>
        </p:spPr>
      </p:pic>
      <p:pic>
        <p:nvPicPr>
          <p:cNvPr id="15362" name="Picture 2" descr="C:\Users\Admin\Desktop\MOTO INCONTRO\7c86399f-c99a-458a-94c7-c3de98b9ec3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366939"/>
            <a:ext cx="4379942" cy="44910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1514" y="2252358"/>
            <a:ext cx="6900882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ALBERTO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2000" dirty="0" smtClean="0">
                <a:solidFill>
                  <a:srgbClr val="00B0F0"/>
                </a:solidFill>
              </a:rPr>
              <a:t>ALESSANDRO</a:t>
            </a:r>
            <a:endParaRPr lang="it-IT" sz="1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2000" dirty="0" smtClean="0">
                <a:solidFill>
                  <a:srgbClr val="00B0F0"/>
                </a:solidFill>
              </a:rPr>
              <a:t>ANDREA</a:t>
            </a:r>
            <a:endParaRPr lang="it-IT" sz="1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PIETRO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SILVIA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CLAUDIA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smtClean="0">
                <a:solidFill>
                  <a:srgbClr val="00B0F0"/>
                </a:solidFill>
              </a:rPr>
              <a:t>IRENE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357222" y="0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4000" dirty="0" smtClean="0">
                <a:solidFill>
                  <a:srgbClr val="00B0F0"/>
                </a:solidFill>
              </a:rPr>
              <a:t>CECILIA</a:t>
            </a:r>
            <a:endParaRPr lang="it-IT" sz="14000" dirty="0">
              <a:solidFill>
                <a:srgbClr val="00B0F0"/>
              </a:solidFill>
            </a:endParaRP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1428728" y="4714884"/>
            <a:ext cx="6062674" cy="79534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endParaRPr kumimoji="0" lang="it-IT" sz="13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-71406" y="2428868"/>
            <a:ext cx="9144000" cy="196246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L’AMORE è UN FIORE CHE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SBOCCIA NEL CUORE,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MA DEVE ESSERE INAFFIATO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CON</a:t>
            </a:r>
            <a:r>
              <a:rPr kumimoji="0" lang="it-IT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 LA GIOIA!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it-IT" sz="40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 Narrow" pitchFamily="34" charset="0"/>
              </a:rPr>
              <a:t>ALTRIMENTI APPASSISCE E MUORE!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lang="it-IT" sz="4000" baseline="0" dirty="0" smtClean="0">
                <a:solidFill>
                  <a:srgbClr val="00B0F0"/>
                </a:solidFill>
                <a:latin typeface="Arial Narrow" pitchFamily="34" charset="0"/>
              </a:rPr>
              <a:t>LA TUA MAMMA</a:t>
            </a:r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DAVIDE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GIORGIO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PAOLO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MARCELLO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IVAN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RICCARDO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LUIGI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CRISTIAN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3000" dirty="0" smtClean="0">
                <a:solidFill>
                  <a:srgbClr val="00B0F0"/>
                </a:solidFill>
              </a:rPr>
              <a:t>FRANCESCA</a:t>
            </a:r>
            <a:endParaRPr lang="it-IT" sz="13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1000" dirty="0" smtClean="0">
                <a:solidFill>
                  <a:srgbClr val="00B0F0"/>
                </a:solidFill>
              </a:rPr>
              <a:t>MASSIMILIANO</a:t>
            </a:r>
            <a:endParaRPr lang="it-IT" sz="1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1000" dirty="0" smtClean="0">
                <a:solidFill>
                  <a:srgbClr val="00B0F0"/>
                </a:solidFill>
              </a:rPr>
              <a:t>MAURO</a:t>
            </a:r>
            <a:endParaRPr lang="it-IT" sz="1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1000" dirty="0" smtClean="0">
                <a:solidFill>
                  <a:srgbClr val="00B0F0"/>
                </a:solidFill>
              </a:rPr>
              <a:t>VITTORIANA</a:t>
            </a:r>
            <a:endParaRPr lang="it-IT" sz="1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1000" dirty="0" smtClean="0">
                <a:solidFill>
                  <a:srgbClr val="00B0F0"/>
                </a:solidFill>
              </a:rPr>
              <a:t>EDOARDO</a:t>
            </a:r>
            <a:endParaRPr lang="it-IT" sz="1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1000" dirty="0" smtClean="0">
                <a:solidFill>
                  <a:srgbClr val="00B0F0"/>
                </a:solidFill>
              </a:rPr>
              <a:t>DIEGO</a:t>
            </a:r>
            <a:endParaRPr lang="it-IT" sz="1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2252358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1000" dirty="0" smtClean="0">
                <a:solidFill>
                  <a:srgbClr val="00B0F0"/>
                </a:solidFill>
              </a:rPr>
              <a:t>ENRICO</a:t>
            </a:r>
            <a:endParaRPr lang="it-IT" sz="11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357222" y="1071546"/>
            <a:ext cx="9144000" cy="19624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7200" dirty="0" smtClean="0">
                <a:solidFill>
                  <a:srgbClr val="00B0F0"/>
                </a:solidFill>
              </a:rPr>
              <a:t>E TUTTE LE ALTRE VITTIME DELLA STRADA E DELLA </a:t>
            </a:r>
            <a:r>
              <a:rPr lang="it-IT" sz="7200" dirty="0" err="1" smtClean="0">
                <a:solidFill>
                  <a:srgbClr val="00B0F0"/>
                </a:solidFill>
              </a:rPr>
              <a:t>VITA…</a:t>
            </a:r>
            <a:endParaRPr lang="it-IT" sz="72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to">
  <a:themeElements>
    <a:clrScheme name="Mi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i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i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723</TotalTime>
  <Words>116</Words>
  <Application>Microsoft Office PowerPoint</Application>
  <PresentationFormat>Presentazione su schermo (4:3)</PresentationFormat>
  <Paragraphs>59</Paragraphs>
  <Slides>30</Slides>
  <Notes>24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Mito</vt:lpstr>
      <vt:lpstr>ANGELI SCONOSCIUTI ASSOCIAZIONE SENZA SCOPO DI LUCRO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ANGELI SCONOSCIUTI ASSOCIAZIONE SENZA SCOPO DI LUCRO</dc:title>
  <dc:creator>Admin</dc:creator>
  <cp:lastModifiedBy>Admin</cp:lastModifiedBy>
  <cp:revision>66</cp:revision>
  <dcterms:created xsi:type="dcterms:W3CDTF">2025-05-15T10:55:16Z</dcterms:created>
  <dcterms:modified xsi:type="dcterms:W3CDTF">2025-07-04T07:41:34Z</dcterms:modified>
</cp:coreProperties>
</file>